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8" r:id="rId4"/>
    <p:sldId id="256" r:id="rId5"/>
    <p:sldId id="261" r:id="rId6"/>
    <p:sldId id="25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390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05-09-2019_13-38-09\IMG-20190905-WA0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980728"/>
            <a:ext cx="82089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Уважаемые избиратели!</a:t>
            </a:r>
          </a:p>
          <a:p>
            <a:r>
              <a:rPr lang="ru-RU" sz="2800" b="1" dirty="0" smtClean="0"/>
              <a:t>8 сентября с 8.00 до 12.00 в школе состоятся выборы Спикера Школьного Совета Учащихся.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За пост Спикера поборются 3 учащихся: Салихова Алина, </a:t>
            </a:r>
            <a:r>
              <a:rPr lang="ru-RU" sz="2800" b="1" dirty="0" err="1" smtClean="0"/>
              <a:t>Дарьева</a:t>
            </a:r>
            <a:r>
              <a:rPr lang="ru-RU" sz="2800" b="1" dirty="0" smtClean="0"/>
              <a:t> Юлия и Пудов Алмаз.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Голосуют учащиеся 1-11 классов.</a:t>
            </a:r>
          </a:p>
          <a:p>
            <a:r>
              <a:rPr lang="ru-RU" sz="2800" b="1" dirty="0" smtClean="0"/>
              <a:t>1-4 классы голосуют с родителями и голосуют с правом совещательного голоса.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Приходи! И сделай свой выбор!</a:t>
            </a:r>
            <a:endParaRPr lang="ru-RU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05-09-2019_13-38-09\IMG-20190905-WA0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2841780" cy="3861048"/>
          </a:xfrm>
          <a:prstGeom prst="rect">
            <a:avLst/>
          </a:prstGeom>
          <a:noFill/>
        </p:spPr>
      </p:pic>
      <p:pic>
        <p:nvPicPr>
          <p:cNvPr id="4099" name="Picture 3" descr="C:\Users\User\Desktop\05-09-2019_13-38-09\IMG-20190905-WA0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213" y="1052736"/>
            <a:ext cx="2895787" cy="3861048"/>
          </a:xfrm>
          <a:prstGeom prst="rect">
            <a:avLst/>
          </a:prstGeom>
          <a:noFill/>
        </p:spPr>
      </p:pic>
      <p:pic>
        <p:nvPicPr>
          <p:cNvPr id="4100" name="Picture 4" descr="C:\Users\User\Desktop\05-09-2019_13-38-09\IMG-20190905-WA0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1052736"/>
            <a:ext cx="2915816" cy="388775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530120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Салихова Алина        Пудов Алмаз            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Дарьева</a:t>
            </a:r>
            <a:r>
              <a:rPr lang="ru-RU" sz="2800" b="1" i="1" dirty="0" smtClean="0">
                <a:solidFill>
                  <a:srgbClr val="FF0000"/>
                </a:solidFill>
              </a:rPr>
              <a:t> Юлия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7664" y="0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Кандидаты в Спикеры ШСУ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5-09-2019_13-38-09\IMG-20190905-WA0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05-09-2019_13-38-09\IMG-20190905-WA0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05-09-2019_13-38-09\IMG-20190905-WA0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68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2019-09-07T06:27:32Z</dcterms:created>
  <dcterms:modified xsi:type="dcterms:W3CDTF">2019-09-07T06:43:26Z</dcterms:modified>
</cp:coreProperties>
</file>